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Laurea </a:t>
            </a:r>
            <a:r>
              <a:rPr lang="fi-FI" dirty="0" err="1" smtClean="0"/>
              <a:t>Raspberry</a:t>
            </a:r>
            <a:r>
              <a:rPr lang="fi-FI" dirty="0" smtClean="0"/>
              <a:t> </a:t>
            </a:r>
            <a:r>
              <a:rPr lang="fi-FI" dirty="0" err="1" smtClean="0"/>
              <a:t>Pi</a:t>
            </a:r>
            <a:r>
              <a:rPr lang="fi-FI" dirty="0" smtClean="0"/>
              <a:t> </a:t>
            </a:r>
            <a:r>
              <a:rPr lang="fi-FI" dirty="0" err="1" smtClean="0"/>
              <a:t>Projects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An </a:t>
            </a:r>
            <a:r>
              <a:rPr lang="fi-FI" dirty="0" err="1" smtClean="0"/>
              <a:t>overview</a:t>
            </a:r>
            <a:r>
              <a:rPr lang="fi-FI" dirty="0" smtClean="0"/>
              <a:t>, and Home </a:t>
            </a:r>
            <a:r>
              <a:rPr lang="fi-FI" dirty="0" err="1" smtClean="0"/>
              <a:t>Automation</a:t>
            </a:r>
            <a:r>
              <a:rPr lang="fi-FI" dirty="0" smtClean="0"/>
              <a:t> in </a:t>
            </a:r>
            <a:r>
              <a:rPr lang="fi-FI" dirty="0" err="1" smtClean="0"/>
              <a:t>detail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09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980" y="2798406"/>
            <a:ext cx="9601196" cy="1303867"/>
          </a:xfrm>
        </p:spPr>
        <p:txBody>
          <a:bodyPr>
            <a:normAutofit/>
          </a:bodyPr>
          <a:lstStyle/>
          <a:p>
            <a:r>
              <a:rPr lang="fi-FI" dirty="0" err="1" smtClean="0"/>
              <a:t>Overview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62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Overview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Router</a:t>
            </a:r>
            <a:r>
              <a:rPr lang="fi-FI" dirty="0" smtClean="0"/>
              <a:t> </a:t>
            </a:r>
            <a:r>
              <a:rPr lang="fi-FI" dirty="0" err="1" smtClean="0"/>
              <a:t>project</a:t>
            </a:r>
            <a:r>
              <a:rPr lang="fi-FI" dirty="0"/>
              <a:t>	</a:t>
            </a:r>
            <a:r>
              <a:rPr lang="fi-FI" dirty="0" smtClean="0"/>
              <a:t>		(DHCP </a:t>
            </a:r>
            <a:r>
              <a:rPr lang="fi-FI" dirty="0" err="1" smtClean="0"/>
              <a:t>server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Firewall</a:t>
            </a:r>
            <a:r>
              <a:rPr lang="fi-FI" dirty="0" smtClean="0"/>
              <a:t> Project			(</a:t>
            </a:r>
            <a:r>
              <a:rPr lang="fi-FI" dirty="0" err="1" smtClean="0"/>
              <a:t>Intrusion</a:t>
            </a:r>
            <a:r>
              <a:rPr lang="fi-FI" dirty="0" smtClean="0"/>
              <a:t> </a:t>
            </a:r>
            <a:r>
              <a:rPr lang="fi-FI" dirty="0" err="1" smtClean="0"/>
              <a:t>Detection</a:t>
            </a:r>
            <a:r>
              <a:rPr lang="fi-FI" dirty="0" smtClean="0"/>
              <a:t> Prevention)</a:t>
            </a:r>
          </a:p>
          <a:p>
            <a:r>
              <a:rPr lang="fi-FI" dirty="0" smtClean="0"/>
              <a:t>Services Project</a:t>
            </a:r>
          </a:p>
          <a:p>
            <a:pPr lvl="1"/>
            <a:r>
              <a:rPr lang="fi-FI" dirty="0" smtClean="0"/>
              <a:t>Home </a:t>
            </a:r>
            <a:r>
              <a:rPr lang="fi-FI" dirty="0" err="1" smtClean="0"/>
              <a:t>Automation</a:t>
            </a:r>
            <a:r>
              <a:rPr lang="fi-FI" dirty="0" smtClean="0"/>
              <a:t> 	(</a:t>
            </a:r>
            <a:r>
              <a:rPr lang="fi-FI" dirty="0" err="1" smtClean="0"/>
              <a:t>Pimatic</a:t>
            </a:r>
            <a:r>
              <a:rPr lang="fi-FI" dirty="0" smtClean="0"/>
              <a:t> + </a:t>
            </a:r>
            <a:r>
              <a:rPr lang="fi-FI" dirty="0" err="1" smtClean="0"/>
              <a:t>Pilight</a:t>
            </a:r>
            <a:r>
              <a:rPr lang="fi-FI" dirty="0"/>
              <a:t> </a:t>
            </a:r>
            <a:r>
              <a:rPr lang="fi-FI" dirty="0" smtClean="0"/>
              <a:t>+ </a:t>
            </a:r>
            <a:r>
              <a:rPr lang="fi-FI" dirty="0" err="1" smtClean="0"/>
              <a:t>Customizations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Wifi</a:t>
            </a:r>
            <a:r>
              <a:rPr lang="fi-FI" dirty="0"/>
              <a:t> </a:t>
            </a:r>
            <a:r>
              <a:rPr lang="fi-FI" dirty="0" smtClean="0"/>
              <a:t>Access </a:t>
            </a:r>
            <a:r>
              <a:rPr lang="fi-FI" dirty="0" err="1" smtClean="0"/>
              <a:t>point</a:t>
            </a:r>
            <a:r>
              <a:rPr lang="fi-FI" dirty="0" smtClean="0"/>
              <a:t>	(+DHCP </a:t>
            </a:r>
            <a:r>
              <a:rPr lang="fi-FI" dirty="0" err="1" smtClean="0"/>
              <a:t>server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OpenVPN</a:t>
            </a:r>
            <a:r>
              <a:rPr lang="fi-FI" dirty="0" smtClean="0"/>
              <a:t> </a:t>
            </a:r>
            <a:r>
              <a:rPr lang="fi-FI" dirty="0" err="1" smtClean="0"/>
              <a:t>server</a:t>
            </a:r>
            <a:r>
              <a:rPr lang="fi-FI" dirty="0" smtClean="0"/>
              <a:t>	(Access </a:t>
            </a:r>
            <a:r>
              <a:rPr lang="fi-FI" dirty="0" err="1" smtClean="0"/>
              <a:t>local</a:t>
            </a:r>
            <a:r>
              <a:rPr lang="fi-FI" dirty="0" smtClean="0"/>
              <a:t> </a:t>
            </a:r>
            <a:r>
              <a:rPr lang="fi-FI" dirty="0" err="1" smtClean="0"/>
              <a:t>lan</a:t>
            </a:r>
            <a:r>
              <a:rPr lang="fi-FI" dirty="0" smtClean="0"/>
              <a:t> </a:t>
            </a:r>
            <a:r>
              <a:rPr lang="fi-FI" dirty="0" err="1" smtClean="0"/>
              <a:t>through</a:t>
            </a:r>
            <a:r>
              <a:rPr lang="fi-FI" dirty="0" smtClean="0"/>
              <a:t> VPN </a:t>
            </a:r>
            <a:r>
              <a:rPr lang="fi-FI" dirty="0" err="1" smtClean="0"/>
              <a:t>encryption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OwnCloud</a:t>
            </a:r>
            <a:r>
              <a:rPr lang="fi-FI" dirty="0" smtClean="0"/>
              <a:t>		(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own</a:t>
            </a:r>
            <a:r>
              <a:rPr lang="fi-FI" dirty="0" smtClean="0"/>
              <a:t> </a:t>
            </a:r>
            <a:r>
              <a:rPr lang="fi-FI" dirty="0" err="1" smtClean="0"/>
              <a:t>cloud</a:t>
            </a:r>
            <a:r>
              <a:rPr lang="fi-FI" dirty="0" smtClean="0"/>
              <a:t>.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equipment</a:t>
            </a:r>
            <a:r>
              <a:rPr lang="fi-FI" dirty="0" smtClean="0"/>
              <a:t> </a:t>
            </a:r>
            <a:r>
              <a:rPr lang="fi-FI" dirty="0" err="1" smtClean="0"/>
              <a:t>sets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limits</a:t>
            </a:r>
            <a:r>
              <a:rPr lang="fi-FI" dirty="0" smtClean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56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Components</a:t>
            </a:r>
            <a:endParaRPr lang="fi-F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393237" y="2519885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0218" y="2931331"/>
            <a:ext cx="3291562" cy="2468671"/>
          </a:xfrm>
          <a:prstGeom prst="rect">
            <a:avLst/>
          </a:prstGeom>
        </p:spPr>
      </p:pic>
      <p:pic>
        <p:nvPicPr>
          <p:cNvPr id="1030" name="Picture 6" descr="http://upload.wikimedia.org/wikipedia/commons/3/3d/Raspberry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385" y="20242635"/>
            <a:ext cx="13663634" cy="910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9731" t="4273" r="28682" b="1608"/>
          <a:stretch/>
        </p:blipFill>
        <p:spPr>
          <a:xfrm rot="5400000">
            <a:off x="8113210" y="3879458"/>
            <a:ext cx="1191236" cy="2455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886" y="2519885"/>
            <a:ext cx="2630782" cy="1758011"/>
          </a:xfrm>
          <a:prstGeom prst="rect">
            <a:avLst/>
          </a:prstGeom>
        </p:spPr>
      </p:pic>
      <p:pic>
        <p:nvPicPr>
          <p:cNvPr id="1032" name="Picture 8" descr="http://g-ecx.images-amazon.com/images/G/01/electronics/detail-page/WD_MyBookStudio_300x30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6" r="24889"/>
          <a:stretch/>
        </p:blipFill>
        <p:spPr bwMode="auto">
          <a:xfrm>
            <a:off x="10262219" y="2910980"/>
            <a:ext cx="1152776" cy="228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Video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697" y="2556932"/>
            <a:ext cx="5780900" cy="3318936"/>
          </a:xfrm>
        </p:spPr>
        <p:txBody>
          <a:bodyPr>
            <a:normAutofit/>
          </a:bodyPr>
          <a:lstStyle/>
          <a:p>
            <a:r>
              <a:rPr lang="fi-FI" dirty="0" err="1" smtClean="0"/>
              <a:t>Questions</a:t>
            </a:r>
            <a:r>
              <a:rPr lang="fi-FI" dirty="0"/>
              <a:t>?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5171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Future</a:t>
            </a:r>
            <a:r>
              <a:rPr lang="fi-FI" dirty="0" smtClean="0"/>
              <a:t> </a:t>
            </a:r>
            <a:r>
              <a:rPr lang="fi-FI" dirty="0" err="1" smtClean="0"/>
              <a:t>possibilities</a:t>
            </a:r>
            <a:r>
              <a:rPr lang="fi-FI" dirty="0" smtClean="0"/>
              <a:t> (</a:t>
            </a:r>
            <a:r>
              <a:rPr lang="fi-FI" smtClean="0"/>
              <a:t>Services Project)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Temperature</a:t>
            </a:r>
            <a:r>
              <a:rPr lang="fi-FI" dirty="0" smtClean="0"/>
              <a:t> </a:t>
            </a:r>
            <a:r>
              <a:rPr lang="fi-FI" dirty="0" err="1" smtClean="0"/>
              <a:t>sensor</a:t>
            </a:r>
            <a:endParaRPr lang="fi-FI" dirty="0" smtClean="0"/>
          </a:p>
          <a:p>
            <a:pPr lvl="1"/>
            <a:r>
              <a:rPr lang="fi-FI" dirty="0" err="1" smtClean="0"/>
              <a:t>Add</a:t>
            </a:r>
            <a:r>
              <a:rPr lang="fi-FI" dirty="0" smtClean="0"/>
              <a:t> a </a:t>
            </a:r>
            <a:r>
              <a:rPr lang="fi-FI" dirty="0" err="1" smtClean="0"/>
              <a:t>heater</a:t>
            </a:r>
            <a:endParaRPr lang="fi-FI" dirty="0" smtClean="0"/>
          </a:p>
          <a:p>
            <a:r>
              <a:rPr lang="fi-FI" dirty="0" smtClean="0"/>
              <a:t>Home </a:t>
            </a:r>
            <a:r>
              <a:rPr lang="fi-FI" dirty="0" err="1" smtClean="0"/>
              <a:t>Guard</a:t>
            </a:r>
            <a:r>
              <a:rPr lang="fi-FI" dirty="0" smtClean="0"/>
              <a:t> </a:t>
            </a:r>
            <a:r>
              <a:rPr lang="fi-FI" dirty="0" err="1" smtClean="0"/>
              <a:t>expansions</a:t>
            </a:r>
            <a:endParaRPr lang="fi-FI" dirty="0"/>
          </a:p>
          <a:p>
            <a:pPr lvl="1"/>
            <a:r>
              <a:rPr lang="fi-FI" dirty="0" err="1" smtClean="0"/>
              <a:t>Add</a:t>
            </a:r>
            <a:r>
              <a:rPr lang="fi-FI" dirty="0" smtClean="0"/>
              <a:t> a </a:t>
            </a:r>
            <a:r>
              <a:rPr lang="fi-FI" dirty="0" err="1" smtClean="0"/>
              <a:t>webcamera</a:t>
            </a:r>
            <a:endParaRPr lang="fi-FI" dirty="0" smtClean="0"/>
          </a:p>
          <a:p>
            <a:r>
              <a:rPr lang="fi-FI" dirty="0" err="1" smtClean="0"/>
              <a:t>Rules</a:t>
            </a:r>
            <a:endParaRPr lang="fi-FI" dirty="0" smtClean="0"/>
          </a:p>
          <a:p>
            <a:pPr lvl="1"/>
            <a:r>
              <a:rPr lang="fi-FI" dirty="0" smtClean="0"/>
              <a:t>If </a:t>
            </a:r>
            <a:r>
              <a:rPr lang="fi-FI" dirty="0" err="1" smtClean="0"/>
              <a:t>this</a:t>
            </a:r>
            <a:r>
              <a:rPr lang="fi-FI" dirty="0" smtClean="0"/>
              <a:t>, </a:t>
            </a:r>
            <a:r>
              <a:rPr lang="fi-FI" dirty="0" err="1" smtClean="0"/>
              <a:t>then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. </a:t>
            </a:r>
            <a:r>
              <a:rPr lang="fi-FI" dirty="0" err="1" smtClean="0"/>
              <a:t>Endless</a:t>
            </a:r>
            <a:r>
              <a:rPr lang="fi-FI" dirty="0" smtClean="0"/>
              <a:t> </a:t>
            </a:r>
            <a:r>
              <a:rPr lang="fi-FI" dirty="0" err="1" smtClean="0"/>
              <a:t>possibilities</a:t>
            </a:r>
            <a:r>
              <a:rPr lang="fi-FI" dirty="0" smtClean="0"/>
              <a:t>.</a:t>
            </a:r>
            <a:endParaRPr lang="fi-FI" dirty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7243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47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Laurea Raspberry Pi Projects</vt:lpstr>
      <vt:lpstr>Overview</vt:lpstr>
      <vt:lpstr>Overview</vt:lpstr>
      <vt:lpstr>Components</vt:lpstr>
      <vt:lpstr>Video</vt:lpstr>
      <vt:lpstr>Future possibilities (Services Project)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automation</dc:title>
  <dc:creator>Niki Virmanen</dc:creator>
  <cp:lastModifiedBy>Niki Virmanen</cp:lastModifiedBy>
  <cp:revision>6</cp:revision>
  <dcterms:created xsi:type="dcterms:W3CDTF">2014-05-14T10:07:59Z</dcterms:created>
  <dcterms:modified xsi:type="dcterms:W3CDTF">2014-05-14T19:27:09Z</dcterms:modified>
</cp:coreProperties>
</file>